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8"/>
  </p:notesMasterIdLst>
  <p:handoutMasterIdLst>
    <p:handoutMasterId r:id="rId19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59" r:id="rId16"/>
    <p:sldId id="2147479531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37" dt="2023-09-13T08:03:27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09-25T15:38:00.602" v="4738" actId="12788"/>
      <pc:docMkLst>
        <pc:docMk/>
      </pc:docMkLst>
      <pc:sldChg chg="addSp delSp modSp del mod">
        <pc:chgData name="Timo Klimmer" userId="af015218-587a-437d-921a-de4e64daf7ee" providerId="ADAL" clId="{70B1BDDE-D82A-45D6-B305-C65A9D12D933}" dt="2023-08-18T12:34:21.212" v="369" actId="478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08-18T12:34:16.613" v="368" actId="554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25:01.089" v="241" actId="12788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08-18T12:25:01.089" v="241" actId="12788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9-25T15:38:00.602" v="4738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9-25T15:38:00.602" v="4738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9-25T15:38:00.602" v="4738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08-18T12:24:09.380" v="227" actId="12788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08-18T12:24:09.380" v="227" actId="12788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08-18T12:48:36.114" v="432" actId="14100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08-18T12:33:12.324" v="357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09-13T08:09:55.797" v="3762" actId="108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09:55.797" v="3762" actId="108"/>
          <ac:spMkLst>
            <pc:docMk/>
            <pc:sldMk cId="1263631252" sldId="2147479557"/>
            <ac:spMk id="3" creationId="{EA95AE80-240C-CFDB-DEB7-9214A8538DD6}"/>
          </ac:spMkLst>
        </pc:spChg>
        <pc:spChg chg="add mod">
          <ac:chgData name="Timo Klimmer" userId="af015218-587a-437d-921a-de4e64daf7ee" providerId="ADAL" clId="{70B1BDDE-D82A-45D6-B305-C65A9D12D933}" dt="2023-09-13T08:05:08.848" v="3703" actId="20577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">
          <ac:chgData name="Timo Klimmer" userId="af015218-587a-437d-921a-de4e64daf7ee" providerId="ADAL" clId="{70B1BDDE-D82A-45D6-B305-C65A9D12D933}" dt="2023-09-13T08:03:17.298" v="3630" actId="1037"/>
          <ac:spMkLst>
            <pc:docMk/>
            <pc:sldMk cId="1263631252" sldId="2147479557"/>
            <ac:spMk id="7" creationId="{A05F7C0E-1DD0-C8FD-4068-047248E218E0}"/>
          </ac:spMkLst>
        </pc:spChg>
        <pc:spChg chg="add mod">
          <ac:chgData name="Timo Klimmer" userId="af015218-587a-437d-921a-de4e64daf7ee" providerId="ADAL" clId="{70B1BDDE-D82A-45D6-B305-C65A9D12D933}" dt="2023-09-13T08:03:57.515" v="3648" actId="122"/>
          <ac:spMkLst>
            <pc:docMk/>
            <pc:sldMk cId="1263631252" sldId="2147479557"/>
            <ac:spMk id="8" creationId="{6EC00A5F-4F10-BED0-6DE3-B6B70D83E437}"/>
          </ac:spMkLst>
        </pc:spChg>
        <pc:spChg chg="add mod">
          <ac:chgData name="Timo Klimmer" userId="af015218-587a-437d-921a-de4e64daf7ee" providerId="ADAL" clId="{70B1BDDE-D82A-45D6-B305-C65A9D12D933}" dt="2023-09-13T08:05:16.843" v="3706" actId="20577"/>
          <ac:spMkLst>
            <pc:docMk/>
            <pc:sldMk cId="1263631252" sldId="2147479557"/>
            <ac:spMk id="9" creationId="{4F9F34ED-179C-D55C-449F-0B2B58A67BBC}"/>
          </ac:spMkLst>
        </pc:spChg>
        <pc:spChg chg="add mod">
          <ac:chgData name="Timo Klimmer" userId="af015218-587a-437d-921a-de4e64daf7ee" providerId="ADAL" clId="{70B1BDDE-D82A-45D6-B305-C65A9D12D933}" dt="2023-09-13T08:04:17.828" v="3653" actId="1076"/>
          <ac:spMkLst>
            <pc:docMk/>
            <pc:sldMk cId="1263631252" sldId="2147479557"/>
            <ac:spMk id="14" creationId="{EB054C12-2D6D-B077-914E-97186B1F891F}"/>
          </ac:spMkLst>
        </pc:spChg>
        <pc:picChg chg="add mod modCrop">
          <ac:chgData name="Timo Klimmer" userId="af015218-587a-437d-921a-de4e64daf7ee" providerId="ADAL" clId="{70B1BDDE-D82A-45D6-B305-C65A9D12D933}" dt="2023-09-13T08:03:45.599" v="3644" actId="12788"/>
          <ac:picMkLst>
            <pc:docMk/>
            <pc:sldMk cId="1263631252" sldId="2147479557"/>
            <ac:picMk id="4" creationId="{C79894C1-67DE-6A98-E7A3-69F14553FE77}"/>
          </ac:picMkLst>
        </pc:picChg>
        <pc:picChg chg="add mod">
          <ac:chgData name="Timo Klimmer" userId="af015218-587a-437d-921a-de4e64daf7ee" providerId="ADAL" clId="{70B1BDDE-D82A-45D6-B305-C65A9D12D933}" dt="2023-09-13T08:03:17.298" v="3630" actId="1037"/>
          <ac:picMkLst>
            <pc:docMk/>
            <pc:sldMk cId="1263631252" sldId="2147479557"/>
            <ac:picMk id="6" creationId="{F75EC30B-2137-75C5-F5E1-ED64A1A0E579}"/>
          </ac:picMkLst>
        </pc:pic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1" creationId="{FF45DC9D-85F8-E628-A40E-0F62BC2B17AA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2" creationId="{38314A0F-AA38-C9DA-A406-28842E1D4426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5" creationId="{04EE70D4-EFF8-2BFD-8A4D-CC802F66F0DE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08-18T15:53:02.169" v="3029" actId="6549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08-18T14:32:43.870" v="2924" actId="12788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08-18T15:53:02.169" v="3029" actId="6549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08-18T14:38:46.967" v="2958" actId="20577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09-13T08:41:45.016" v="4734" actId="20577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41:45.016" v="4734" actId="20577"/>
          <ac:spMkLst>
            <pc:docMk/>
            <pc:sldMk cId="1863047265" sldId="2147479560"/>
            <ac:spMk id="3" creationId="{EA95AE80-240C-CFDB-DEB7-9214A8538DD6}"/>
          </ac:spMkLst>
        </pc:spChg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9/25/2023 5:37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9/25/2023 5:37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9/25/2023 5:37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25.09.2023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25.09.2023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Chargeback to Customers' Customers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6410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sz="1550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sz="1550" i="0">
                <a:solidFill>
                  <a:srgbClr val="E6EDF3"/>
                </a:solidFill>
                <a:effectLst/>
              </a:rPr>
              <a:t>performance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, </a:t>
            </a:r>
            <a:r>
              <a:rPr lang="en-US" sz="1550">
                <a:solidFill>
                  <a:srgbClr val="E6EDF3"/>
                </a:solidFill>
              </a:rPr>
              <a:t>for example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 sz="1550">
                <a:solidFill>
                  <a:srgbClr val="E6EDF3"/>
                </a:solidFill>
              </a:rPr>
              <a:t>the </a:t>
            </a:r>
            <a:r>
              <a:rPr lang="en-US" sz="1550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 sz="1550">
                <a:solidFill>
                  <a:srgbClr val="E6EDF3"/>
                </a:solidFill>
              </a:rPr>
              <a:t> setting</a:t>
            </a:r>
            <a:endParaRPr lang="en-US" sz="1550" b="0" i="0" err="1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 sz="1550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rate limiting</a:t>
            </a:r>
            <a:endParaRPr lang="en-US" sz="1550" b="1" i="0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</a:p>
          <a:p>
            <a:pPr marL="0" indent="0" algn="l">
              <a:spcBef>
                <a:spcPts val="0"/>
              </a:spcBef>
              <a:buNone/>
            </a:pP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0"/>
          <a:stretch/>
        </p:blipFill>
        <p:spPr>
          <a:xfrm>
            <a:off x="5009521" y="1552900"/>
            <a:ext cx="1457658" cy="652439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11060D9-BE73-1429-96D4-6DFF4F5874D4}"/>
              </a:ext>
            </a:extLst>
          </p:cNvPr>
          <p:cNvSpPr txBox="1">
            <a:spLocks/>
          </p:cNvSpPr>
          <p:nvPr/>
        </p:nvSpPr>
        <p:spPr>
          <a:xfrm>
            <a:off x="2851544" y="1484739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1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5F7C0E-1DD0-C8FD-4068-047248E218E0}"/>
              </a:ext>
            </a:extLst>
          </p:cNvPr>
          <p:cNvSpPr txBox="1">
            <a:spLocks/>
          </p:cNvSpPr>
          <p:nvPr/>
        </p:nvSpPr>
        <p:spPr>
          <a:xfrm>
            <a:off x="7485926" y="1794479"/>
            <a:ext cx="240745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Azure Open AI Service (PTU or PAYG)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EC00A5F-4F10-BED0-6DE3-B6B70D83E437}"/>
              </a:ext>
            </a:extLst>
          </p:cNvPr>
          <p:cNvSpPr txBox="1">
            <a:spLocks/>
          </p:cNvSpPr>
          <p:nvPr/>
        </p:nvSpPr>
        <p:spPr>
          <a:xfrm>
            <a:off x="2851544" y="1794481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...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F9F34ED-179C-D55C-449F-0B2B58A67BBC}"/>
              </a:ext>
            </a:extLst>
          </p:cNvPr>
          <p:cNvSpPr txBox="1">
            <a:spLocks/>
          </p:cNvSpPr>
          <p:nvPr/>
        </p:nvSpPr>
        <p:spPr>
          <a:xfrm>
            <a:off x="2851544" y="2092918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n</a:t>
            </a:r>
            <a:endParaRPr lang="de-DE" sz="1100">
              <a:latin typeface="Segoe UI Semilight" panose="020B0402040204020203" pitchFamily="34" charset="0"/>
            </a:endParaRP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F45DC9D-85F8-E628-A40E-0F62BC2B17A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79241" y="1569378"/>
            <a:ext cx="330280" cy="30974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8314A0F-AA38-C9DA-A406-28842E1D442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4679241" y="1879120"/>
            <a:ext cx="330280" cy="29843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EE70D4-EFF8-2BFD-8A4D-CC802F66F0DE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679241" y="1879120"/>
            <a:ext cx="33028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4">
            <a:extLst>
              <a:ext uri="{FF2B5EF4-FFF2-40B4-BE49-F238E27FC236}">
                <a16:creationId xmlns:a16="http://schemas.microsoft.com/office/drawing/2014/main" id="{05B0EC5E-184B-03EA-BC51-2CEF5CB664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67179" y="1879120"/>
            <a:ext cx="5305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F75EC30B-2137-75C5-F5E1-ED64A1A0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073801" y="1649300"/>
            <a:ext cx="451377" cy="459634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B054C12-2D6D-B077-914E-97186B1F891F}"/>
              </a:ext>
            </a:extLst>
          </p:cNvPr>
          <p:cNvSpPr txBox="1">
            <a:spLocks/>
          </p:cNvSpPr>
          <p:nvPr/>
        </p:nvSpPr>
        <p:spPr>
          <a:xfrm>
            <a:off x="5281757" y="2321648"/>
            <a:ext cx="780528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PowerProxy</a:t>
            </a:r>
            <a:endParaRPr lang="de-DE" sz="110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5078313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cases, even if AOAI's Azure AD authentication 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Can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log only the data really needed</a:t>
            </a:r>
            <a:r>
              <a:rPr lang="en-US" sz="2000" b="0" i="0">
                <a:solidFill>
                  <a:srgbClr val="E6EDF3"/>
                </a:solidFill>
                <a:effectLst/>
              </a:rPr>
              <a:t>, such as token counts, but not the sensitive prompts. But also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data than logged by default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can be logged, eg. conversations.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62669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3346599" y="6398114"/>
            <a:ext cx="5692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github.com/timoklimmer/powerproxy-aoai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411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90" y="209077"/>
            <a:ext cx="9682563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586</Words>
  <Application>Microsoft Office PowerPoint</Application>
  <PresentationFormat>Breitbild</PresentationFormat>
  <Paragraphs>78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2023-09-25T15:38:05Z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